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88E72-A0D2-4792-8B4B-F1269D88FA1A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DDE9-F53E-4D94-A8ED-5BFD235A32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680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88E72-A0D2-4792-8B4B-F1269D88FA1A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DDE9-F53E-4D94-A8ED-5BFD235A32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88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88E72-A0D2-4792-8B4B-F1269D88FA1A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DDE9-F53E-4D94-A8ED-5BFD235A32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079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88E72-A0D2-4792-8B4B-F1269D88FA1A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DDE9-F53E-4D94-A8ED-5BFD235A32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769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88E72-A0D2-4792-8B4B-F1269D88FA1A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DDE9-F53E-4D94-A8ED-5BFD235A32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834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88E72-A0D2-4792-8B4B-F1269D88FA1A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DDE9-F53E-4D94-A8ED-5BFD235A32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308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88E72-A0D2-4792-8B4B-F1269D88FA1A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DDE9-F53E-4D94-A8ED-5BFD235A32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50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88E72-A0D2-4792-8B4B-F1269D88FA1A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DDE9-F53E-4D94-A8ED-5BFD235A32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110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88E72-A0D2-4792-8B4B-F1269D88FA1A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DDE9-F53E-4D94-A8ED-5BFD235A32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621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88E72-A0D2-4792-8B4B-F1269D88FA1A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DDE9-F53E-4D94-A8ED-5BFD235A32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073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88E72-A0D2-4792-8B4B-F1269D88FA1A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DDE9-F53E-4D94-A8ED-5BFD235A32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26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88E72-A0D2-4792-8B4B-F1269D88FA1A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CDDE9-F53E-4D94-A8ED-5BFD235A32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12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63835" y="1325318"/>
            <a:ext cx="111050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ОРГАНИЗОВАННЫХ ВЫХОДОВ КЛАССОВ В РАМКАХ МЕЖВЕДОМСТВЕННОГО КУЛЬТУРНО-ОБРАЗОВАТЕЛЬНОГО ПРОЕКТА «КУЛЬТУРА ДЛЯ ШКОЛЬНИКОВ» В ЯНВАРЕ 2023 года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292666"/>
              </p:ext>
            </p:extLst>
          </p:nvPr>
        </p:nvGraphicFramePr>
        <p:xfrm>
          <a:off x="763836" y="2730900"/>
          <a:ext cx="11105003" cy="2946527"/>
        </p:xfrm>
        <a:graphic>
          <a:graphicData uri="http://schemas.openxmlformats.org/drawingml/2006/table">
            <a:tbl>
              <a:tblPr firstRow="1" firstCol="1" bandRow="1"/>
              <a:tblGrid>
                <a:gridCol w="556362"/>
                <a:gridCol w="1181616"/>
                <a:gridCol w="1388781"/>
                <a:gridCol w="7978244"/>
              </a:tblGrid>
              <a:tr h="517793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2733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endParaRPr lang="ru-RU" sz="1800" b="1" dirty="0" smtClean="0">
                        <a:solidFill>
                          <a:srgbClr val="2733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2733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/п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2733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2733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2733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2733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А</a:t>
                      </a:r>
                      <a:endParaRPr lang="ru-RU" sz="20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10.01</a:t>
                      </a:r>
                      <a:endParaRPr lang="ru-RU" sz="20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«Мультимедийный исторический парк «Россия – моя история. Югра</a:t>
                      </a:r>
                      <a:r>
                        <a:rPr lang="ru-RU" sz="2000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», «Пётр</a:t>
                      </a:r>
                      <a:r>
                        <a:rPr lang="ru-RU" sz="2000" i="1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Первый»</a:t>
                      </a:r>
                      <a:r>
                        <a:rPr lang="ru-RU" sz="2000" i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З</a:t>
                      </a:r>
                      <a:endParaRPr lang="ru-RU" sz="20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28.01</a:t>
                      </a:r>
                      <a:endParaRPr lang="ru-RU" sz="20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Просмотр фильма «Чебурашка»</a:t>
                      </a:r>
                      <a:endParaRPr lang="ru-RU" sz="20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Б</a:t>
                      </a:r>
                      <a:endParaRPr lang="ru-RU" sz="20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28.01.</a:t>
                      </a:r>
                      <a:endParaRPr lang="ru-RU" sz="20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Посещение краеведческого музея выставка "Город С"</a:t>
                      </a:r>
                      <a:endParaRPr lang="ru-RU" sz="20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классы</a:t>
                      </a:r>
                      <a:endParaRPr lang="ru-RU" sz="20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27.01</a:t>
                      </a:r>
                      <a:endParaRPr lang="ru-RU" sz="20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«Сталинградская битва. Последний рубеж»</a:t>
                      </a:r>
                      <a:endParaRPr lang="ru-RU" sz="20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2000" b="1" i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20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15.01</a:t>
                      </a:r>
                      <a:endParaRPr lang="ru-RU" sz="20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Этнографическое стойбище «</a:t>
                      </a:r>
                      <a:r>
                        <a:rPr lang="ru-RU" sz="20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Валикас</a:t>
                      </a: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20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4394" y="109844"/>
            <a:ext cx="1548518" cy="154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0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88</Words>
  <Application>Microsoft Office PowerPoint</Application>
  <PresentationFormat>Широкоэкранный</PresentationFormat>
  <Paragraphs>28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Прокопович Юлия Рамильевна</dc:creator>
  <cp:lastModifiedBy>Прокопович Юлия Рамильевна</cp:lastModifiedBy>
  <cp:revision>2</cp:revision>
  <dcterms:created xsi:type="dcterms:W3CDTF">2023-01-30T09:01:19Z</dcterms:created>
  <dcterms:modified xsi:type="dcterms:W3CDTF">2023-01-30T09:18:52Z</dcterms:modified>
</cp:coreProperties>
</file>