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handoutMasterIdLst>
    <p:handoutMasterId r:id="rId14"/>
  </p:handoutMasterIdLst>
  <p:sldIdLst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61" autoAdjust="0"/>
    <p:restoredTop sz="94556" autoAdjust="0"/>
  </p:normalViewPr>
  <p:slideViewPr>
    <p:cSldViewPr>
      <p:cViewPr>
        <p:scale>
          <a:sx n="60" d="100"/>
          <a:sy n="60" d="100"/>
        </p:scale>
        <p:origin x="-150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FF15FCC6-D7BA-4613-8C08-4D3044BBA5B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D9C90BE6-F8FA-4FEC-BFD2-F77A9DEF5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33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81BEFB2F-131F-48D9-967B-19A920745A2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CC71CB92-5CE9-46C5-8806-D09B103CE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759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0"/>
            <a:ext cx="6400800" cy="10527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90855-F452-4F76-9528-C0D9DABACA49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D4E-2BCA-47F8-9FFD-FE499A77AF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110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583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6046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3304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937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660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61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768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045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017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9007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965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8792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280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3431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5534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230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2469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5795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2083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935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0" y="6230112"/>
            <a:ext cx="9144000" cy="627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4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237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4624"/>
            <a:ext cx="8856984" cy="100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841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99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9" r:id="rId3"/>
    <p:sldLayoutId id="2147483676" r:id="rId4"/>
    <p:sldLayoutId id="2147483677" r:id="rId5"/>
    <p:sldLayoutId id="2147483678" r:id="rId6"/>
    <p:sldLayoutId id="2147483680" r:id="rId7"/>
    <p:sldLayoutId id="2147483681" r:id="rId8"/>
  </p:sldLayoutIdLst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873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Инструкция</a:t>
            </a:r>
            <a:br>
              <a:rPr lang="ru-RU" sz="3600" b="1" dirty="0" smtClean="0"/>
            </a:br>
            <a:r>
              <a:rPr lang="ru-RU" sz="3600" b="1" dirty="0" smtClean="0"/>
              <a:t> по настройке профиля личного кабинета «</a:t>
            </a:r>
            <a:r>
              <a:rPr lang="ru-RU" sz="3600" b="1" dirty="0" err="1" smtClean="0"/>
              <a:t>Я-родитель</a:t>
            </a:r>
            <a:r>
              <a:rPr lang="ru-RU" sz="3600" b="1" dirty="0" smtClean="0"/>
              <a:t>» в ГИС Образования </a:t>
            </a:r>
            <a:r>
              <a:rPr lang="ru-RU" sz="3600" b="1" smtClean="0"/>
              <a:t>Югры 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для получения уведомления </a:t>
            </a:r>
          </a:p>
          <a:p>
            <a:pPr algn="ctr"/>
            <a:r>
              <a:rPr lang="ru-RU" sz="3600" b="1" dirty="0" smtClean="0"/>
              <a:t>на электронную почту</a:t>
            </a:r>
            <a:endParaRPr lang="ru-RU" sz="3600" dirty="0" smtClean="0"/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776652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0"/>
            <a:ext cx="8286808" cy="1052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Зайти в личный кабинет «</a:t>
            </a:r>
            <a:r>
              <a:rPr lang="ru-RU" dirty="0" err="1" smtClean="0">
                <a:solidFill>
                  <a:schemeClr val="bg1"/>
                </a:solidFill>
              </a:rPr>
              <a:t>Я-родитель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8520" r="2343" b="28319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768" y="928670"/>
            <a:ext cx="78581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286124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8789" r="1720" b="12109"/>
          <a:stretch>
            <a:fillRect/>
          </a:stretch>
        </p:blipFill>
        <p:spPr bwMode="auto">
          <a:xfrm>
            <a:off x="0" y="1142984"/>
            <a:ext cx="915638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786710" y="1714488"/>
            <a:ext cx="71438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357158" y="0"/>
            <a:ext cx="8286808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Выбрать радел «Профиль»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496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3.  В разделе «Профиль» во вкладке «Мои данные» указать адрес электронной почты и поставить галочку рядом с текстом «Дублировать сообщение Электронного журнала на электронную почту»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0468" t="11914" r="20900" b="9961"/>
          <a:stretch>
            <a:fillRect/>
          </a:stretch>
        </p:blipFill>
        <p:spPr bwMode="auto">
          <a:xfrm>
            <a:off x="61591" y="992241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14414" y="6143620"/>
            <a:ext cx="71438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429000"/>
            <a:ext cx="57150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3857628"/>
            <a:ext cx="57150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4286256"/>
            <a:ext cx="57150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572140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5143512"/>
            <a:ext cx="57150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357158" y="0"/>
            <a:ext cx="8286808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П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ерейти во вкладку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«Оповещение»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981" t="12695" r="11054" b="11133"/>
          <a:stretch>
            <a:fillRect/>
          </a:stretch>
        </p:blipFill>
        <p:spPr bwMode="auto">
          <a:xfrm>
            <a:off x="0" y="1000108"/>
            <a:ext cx="914399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357290" y="1714488"/>
            <a:ext cx="928694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357158" y="0"/>
            <a:ext cx="8286808" cy="1052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По умолчанию кнопки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«Оповещение о новых сообщениях» и «Оповещение по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не активны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0981" t="12695" r="11054" b="11133"/>
          <a:stretch>
            <a:fillRect/>
          </a:stretch>
        </p:blipFill>
        <p:spPr bwMode="auto">
          <a:xfrm>
            <a:off x="0" y="1000108"/>
            <a:ext cx="914399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01024" y="2928934"/>
            <a:ext cx="1142976" cy="142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571744"/>
            <a:ext cx="171451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1530" t="8789" r="11603" b="12109"/>
          <a:stretch>
            <a:fillRect/>
          </a:stretch>
        </p:blipFill>
        <p:spPr bwMode="auto">
          <a:xfrm>
            <a:off x="0" y="1071522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1"/>
          <p:cNvSpPr txBox="1">
            <a:spLocks noGrp="1"/>
          </p:cNvSpPr>
          <p:nvPr>
            <p:ph type="subTitle" idx="1"/>
          </p:nvPr>
        </p:nvSpPr>
        <p:spPr>
          <a:xfrm>
            <a:off x="571472" y="0"/>
            <a:ext cx="7643866" cy="10527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Для активации «бегунки», необходимо, передвинуть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вправо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2928934"/>
            <a:ext cx="1142976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928934"/>
            <a:ext cx="157163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1530" t="8789" r="11603" b="12109"/>
          <a:stretch>
            <a:fillRect/>
          </a:stretch>
        </p:blipFill>
        <p:spPr bwMode="auto">
          <a:xfrm>
            <a:off x="0" y="1071522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7. Нажать на кнопку «Настройки»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4786322"/>
            <a:ext cx="1142976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928934"/>
            <a:ext cx="150019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58280" cy="1052736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8. Далее, необходимо, установить периодичность оповещения «Ежедневно»  и указать время для оповещения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1530" t="8984" r="12152" b="11914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120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Специальное оформление</vt:lpstr>
      <vt:lpstr>1_Специальное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DNS</cp:lastModifiedBy>
  <cp:revision>122</cp:revision>
  <cp:lastPrinted>2016-02-18T03:00:08Z</cp:lastPrinted>
  <dcterms:created xsi:type="dcterms:W3CDTF">2012-10-31T15:27:50Z</dcterms:created>
  <dcterms:modified xsi:type="dcterms:W3CDTF">2023-10-09T12:08:15Z</dcterms:modified>
</cp:coreProperties>
</file>